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04CC"/>
    <a:srgbClr val="CC00FF"/>
    <a:srgbClr val="FF33CC"/>
    <a:srgbClr val="0033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71" d="100"/>
          <a:sy n="71" d="100"/>
        </p:scale>
        <p:origin x="618"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C0EE7A-178D-4AC6-BE84-A47F8BFCCD1B}" type="datetimeFigureOut">
              <a:rPr lang="en-US" smtClean="0"/>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5464B-6B68-425B-9661-E16A0735D86D}" type="slidenum">
              <a:rPr lang="en-US" smtClean="0"/>
              <a:t>‹#›</a:t>
            </a:fld>
            <a:endParaRPr lang="en-US" dirty="0"/>
          </a:p>
        </p:txBody>
      </p:sp>
    </p:spTree>
    <p:extLst>
      <p:ext uri="{BB962C8B-B14F-4D97-AF65-F5344CB8AC3E}">
        <p14:creationId xmlns:p14="http://schemas.microsoft.com/office/powerpoint/2010/main" val="2283612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0EE7A-178D-4AC6-BE84-A47F8BFCCD1B}" type="datetimeFigureOut">
              <a:rPr lang="en-US" smtClean="0"/>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5464B-6B68-425B-9661-E16A0735D86D}" type="slidenum">
              <a:rPr lang="en-US" smtClean="0"/>
              <a:t>‹#›</a:t>
            </a:fld>
            <a:endParaRPr lang="en-US" dirty="0"/>
          </a:p>
        </p:txBody>
      </p:sp>
    </p:spTree>
    <p:extLst>
      <p:ext uri="{BB962C8B-B14F-4D97-AF65-F5344CB8AC3E}">
        <p14:creationId xmlns:p14="http://schemas.microsoft.com/office/powerpoint/2010/main" val="3792534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0EE7A-178D-4AC6-BE84-A47F8BFCCD1B}" type="datetimeFigureOut">
              <a:rPr lang="en-US" smtClean="0"/>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5464B-6B68-425B-9661-E16A0735D86D}" type="slidenum">
              <a:rPr lang="en-US" smtClean="0"/>
              <a:t>‹#›</a:t>
            </a:fld>
            <a:endParaRPr lang="en-US" dirty="0"/>
          </a:p>
        </p:txBody>
      </p:sp>
    </p:spTree>
    <p:extLst>
      <p:ext uri="{BB962C8B-B14F-4D97-AF65-F5344CB8AC3E}">
        <p14:creationId xmlns:p14="http://schemas.microsoft.com/office/powerpoint/2010/main" val="1171628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0EE7A-178D-4AC6-BE84-A47F8BFCCD1B}" type="datetimeFigureOut">
              <a:rPr lang="en-US" smtClean="0"/>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5464B-6B68-425B-9661-E16A0735D86D}" type="slidenum">
              <a:rPr lang="en-US" smtClean="0"/>
              <a:t>‹#›</a:t>
            </a:fld>
            <a:endParaRPr lang="en-US" dirty="0"/>
          </a:p>
        </p:txBody>
      </p:sp>
    </p:spTree>
    <p:extLst>
      <p:ext uri="{BB962C8B-B14F-4D97-AF65-F5344CB8AC3E}">
        <p14:creationId xmlns:p14="http://schemas.microsoft.com/office/powerpoint/2010/main" val="102253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C0EE7A-178D-4AC6-BE84-A47F8BFCCD1B}" type="datetimeFigureOut">
              <a:rPr lang="en-US" smtClean="0"/>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5464B-6B68-425B-9661-E16A0735D86D}" type="slidenum">
              <a:rPr lang="en-US" smtClean="0"/>
              <a:t>‹#›</a:t>
            </a:fld>
            <a:endParaRPr lang="en-US" dirty="0"/>
          </a:p>
        </p:txBody>
      </p:sp>
    </p:spTree>
    <p:extLst>
      <p:ext uri="{BB962C8B-B14F-4D97-AF65-F5344CB8AC3E}">
        <p14:creationId xmlns:p14="http://schemas.microsoft.com/office/powerpoint/2010/main" val="140264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C0EE7A-178D-4AC6-BE84-A47F8BFCCD1B}" type="datetimeFigureOut">
              <a:rPr lang="en-US" smtClean="0"/>
              <a:t>3/16/2019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D5464B-6B68-425B-9661-E16A0735D86D}" type="slidenum">
              <a:rPr lang="en-US" smtClean="0"/>
              <a:t>‹#›</a:t>
            </a:fld>
            <a:endParaRPr lang="en-US" dirty="0"/>
          </a:p>
        </p:txBody>
      </p:sp>
    </p:spTree>
    <p:extLst>
      <p:ext uri="{BB962C8B-B14F-4D97-AF65-F5344CB8AC3E}">
        <p14:creationId xmlns:p14="http://schemas.microsoft.com/office/powerpoint/2010/main" val="2200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C0EE7A-178D-4AC6-BE84-A47F8BFCCD1B}" type="datetimeFigureOut">
              <a:rPr lang="en-US" smtClean="0"/>
              <a:t>3/16/2019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D5464B-6B68-425B-9661-E16A0735D86D}" type="slidenum">
              <a:rPr lang="en-US" smtClean="0"/>
              <a:t>‹#›</a:t>
            </a:fld>
            <a:endParaRPr lang="en-US" dirty="0"/>
          </a:p>
        </p:txBody>
      </p:sp>
    </p:spTree>
    <p:extLst>
      <p:ext uri="{BB962C8B-B14F-4D97-AF65-F5344CB8AC3E}">
        <p14:creationId xmlns:p14="http://schemas.microsoft.com/office/powerpoint/2010/main" val="1274698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C0EE7A-178D-4AC6-BE84-A47F8BFCCD1B}" type="datetimeFigureOut">
              <a:rPr lang="en-US" smtClean="0"/>
              <a:t>3/16/2019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D5464B-6B68-425B-9661-E16A0735D86D}" type="slidenum">
              <a:rPr lang="en-US" smtClean="0"/>
              <a:t>‹#›</a:t>
            </a:fld>
            <a:endParaRPr lang="en-US" dirty="0"/>
          </a:p>
        </p:txBody>
      </p:sp>
    </p:spTree>
    <p:extLst>
      <p:ext uri="{BB962C8B-B14F-4D97-AF65-F5344CB8AC3E}">
        <p14:creationId xmlns:p14="http://schemas.microsoft.com/office/powerpoint/2010/main" val="679454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0EE7A-178D-4AC6-BE84-A47F8BFCCD1B}" type="datetimeFigureOut">
              <a:rPr lang="en-US" smtClean="0"/>
              <a:t>3/16/2019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D5464B-6B68-425B-9661-E16A0735D86D}" type="slidenum">
              <a:rPr lang="en-US" smtClean="0"/>
              <a:t>‹#›</a:t>
            </a:fld>
            <a:endParaRPr lang="en-US" dirty="0"/>
          </a:p>
        </p:txBody>
      </p:sp>
    </p:spTree>
    <p:extLst>
      <p:ext uri="{BB962C8B-B14F-4D97-AF65-F5344CB8AC3E}">
        <p14:creationId xmlns:p14="http://schemas.microsoft.com/office/powerpoint/2010/main" val="2690395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0EE7A-178D-4AC6-BE84-A47F8BFCCD1B}" type="datetimeFigureOut">
              <a:rPr lang="en-US" smtClean="0"/>
              <a:t>3/16/2019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D5464B-6B68-425B-9661-E16A0735D86D}" type="slidenum">
              <a:rPr lang="en-US" smtClean="0"/>
              <a:t>‹#›</a:t>
            </a:fld>
            <a:endParaRPr lang="en-US" dirty="0"/>
          </a:p>
        </p:txBody>
      </p:sp>
    </p:spTree>
    <p:extLst>
      <p:ext uri="{BB962C8B-B14F-4D97-AF65-F5344CB8AC3E}">
        <p14:creationId xmlns:p14="http://schemas.microsoft.com/office/powerpoint/2010/main" val="15901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0EE7A-178D-4AC6-BE84-A47F8BFCCD1B}" type="datetimeFigureOut">
              <a:rPr lang="en-US" smtClean="0"/>
              <a:t>3/16/2019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D5464B-6B68-425B-9661-E16A0735D86D}" type="slidenum">
              <a:rPr lang="en-US" smtClean="0"/>
              <a:t>‹#›</a:t>
            </a:fld>
            <a:endParaRPr lang="en-US" dirty="0"/>
          </a:p>
        </p:txBody>
      </p:sp>
    </p:spTree>
    <p:extLst>
      <p:ext uri="{BB962C8B-B14F-4D97-AF65-F5344CB8AC3E}">
        <p14:creationId xmlns:p14="http://schemas.microsoft.com/office/powerpoint/2010/main" val="365171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0EE7A-178D-4AC6-BE84-A47F8BFCCD1B}" type="datetimeFigureOut">
              <a:rPr lang="en-US" smtClean="0"/>
              <a:t>3/16/2019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5464B-6B68-425B-9661-E16A0735D86D}" type="slidenum">
              <a:rPr lang="en-US" smtClean="0"/>
              <a:t>‹#›</a:t>
            </a:fld>
            <a:endParaRPr lang="en-US" dirty="0"/>
          </a:p>
        </p:txBody>
      </p:sp>
    </p:spTree>
    <p:extLst>
      <p:ext uri="{BB962C8B-B14F-4D97-AF65-F5344CB8AC3E}">
        <p14:creationId xmlns:p14="http://schemas.microsoft.com/office/powerpoint/2010/main" val="2608519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extBox 6"/>
          <p:cNvSpPr txBox="1"/>
          <p:nvPr/>
        </p:nvSpPr>
        <p:spPr>
          <a:xfrm>
            <a:off x="-12879" y="4846320"/>
            <a:ext cx="12177843" cy="2011680"/>
          </a:xfrm>
          <a:prstGeom prst="rect">
            <a:avLst/>
          </a:prstGeom>
          <a:solidFill>
            <a:srgbClr val="CC00FF">
              <a:alpha val="58000"/>
            </a:srgbClr>
          </a:solidFill>
          <a:ln>
            <a:solidFill>
              <a:srgbClr val="FFFF00"/>
            </a:solidFill>
          </a:ln>
        </p:spPr>
        <p:style>
          <a:lnRef idx="0">
            <a:schemeClr val="accent2"/>
          </a:lnRef>
          <a:fillRef idx="3">
            <a:schemeClr val="accent2"/>
          </a:fillRef>
          <a:effectRef idx="3">
            <a:schemeClr val="accent2"/>
          </a:effectRef>
          <a:fontRef idx="minor">
            <a:schemeClr val="lt1"/>
          </a:fontRef>
        </p:style>
        <p:txBody>
          <a:bodyPr wrap="square" rtlCol="0">
            <a:spAutoFit/>
          </a:bodyPr>
          <a:lstStyle/>
          <a:p>
            <a:endParaRPr lang="en-US" dirty="0"/>
          </a:p>
        </p:txBody>
      </p:sp>
      <p:pic>
        <p:nvPicPr>
          <p:cNvPr id="2" name="Picture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62507" y="3322334"/>
            <a:ext cx="2054442" cy="2159461"/>
          </a:xfrm>
          <a:prstGeom prst="rect">
            <a:avLst/>
          </a:prstGeom>
          <a:solidFill>
            <a:srgbClr val="FFFFFF">
              <a:shade val="85000"/>
            </a:srgbClr>
          </a:solidFill>
          <a:ln w="5715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3" name="Right Picture Placeholder"/>
          <p:cNvPicPr preferRelativeResize="0">
            <a:picLocks/>
          </p:cNvPicPr>
          <p:nvPr/>
        </p:nvPicPr>
        <p:blipFill>
          <a:blip r:embed="rId3" cstate="print">
            <a:extLst>
              <a:ext uri="{28A0092B-C50C-407E-A947-70E740481C1C}">
                <a14:useLocalDpi xmlns:a14="http://schemas.microsoft.com/office/drawing/2010/main" val="0"/>
              </a:ext>
            </a:extLst>
          </a:blip>
          <a:stretch>
            <a:fillRect/>
          </a:stretch>
        </p:blipFill>
        <p:spPr>
          <a:xfrm>
            <a:off x="5146041" y="4489447"/>
            <a:ext cx="2311415" cy="1541714"/>
          </a:xfrm>
          <a:prstGeom prst="rect">
            <a:avLst/>
          </a:prstGeom>
          <a:solidFill>
            <a:srgbClr val="FFFFFF">
              <a:shade val="85000"/>
            </a:srgbClr>
          </a:solidFill>
          <a:ln w="5715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6" name="Explosion 2 15"/>
          <p:cNvSpPr/>
          <p:nvPr/>
        </p:nvSpPr>
        <p:spPr>
          <a:xfrm>
            <a:off x="386007" y="4020773"/>
            <a:ext cx="4916602" cy="2479062"/>
          </a:xfrm>
          <a:prstGeom prst="irregularSeal2">
            <a:avLst/>
          </a:prstGeom>
          <a:no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600" b="1" dirty="0" smtClean="0">
              <a:solidFill>
                <a:schemeClr val="bg1"/>
              </a:solidFill>
            </a:endParaRPr>
          </a:p>
          <a:p>
            <a:pPr algn="ctr"/>
            <a:endParaRPr lang="en-US" sz="1100" b="1" dirty="0">
              <a:solidFill>
                <a:schemeClr val="bg1"/>
              </a:solidFill>
              <a:latin typeface="Papyrus" panose="03070502060502030205" pitchFamily="66" charset="0"/>
            </a:endParaRPr>
          </a:p>
        </p:txBody>
      </p:sp>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36446" y="6410619"/>
            <a:ext cx="280497" cy="274320"/>
          </a:xfrm>
          <a:prstGeom prst="rect">
            <a:avLst/>
          </a:prstGeom>
          <a:effectLst/>
        </p:spPr>
      </p:pic>
      <p:sp>
        <p:nvSpPr>
          <p:cNvPr id="22" name="TextBox 21"/>
          <p:cNvSpPr txBox="1"/>
          <p:nvPr/>
        </p:nvSpPr>
        <p:spPr>
          <a:xfrm>
            <a:off x="9462507" y="1219851"/>
            <a:ext cx="2172952" cy="1815882"/>
          </a:xfrm>
          <a:prstGeom prst="rect">
            <a:avLst/>
          </a:prstGeom>
          <a:noFill/>
        </p:spPr>
        <p:txBody>
          <a:bodyPr wrap="square" rtlCol="0">
            <a:spAutoFit/>
          </a:bodyPr>
          <a:lstStyle/>
          <a:p>
            <a:pPr algn="ctr"/>
            <a:r>
              <a:rPr lang="en-US" sz="1600" b="1" dirty="0">
                <a:solidFill>
                  <a:srgbClr val="7030A0"/>
                </a:solidFill>
              </a:rPr>
              <a:t>Healing Yourself </a:t>
            </a:r>
            <a:r>
              <a:rPr lang="en-US" sz="1600" b="1" u="sng" dirty="0">
                <a:solidFill>
                  <a:srgbClr val="7030A0"/>
                </a:solidFill>
              </a:rPr>
              <a:t>Outreach Program </a:t>
            </a:r>
            <a:r>
              <a:rPr lang="en-US" sz="1600" b="1" u="sng" dirty="0" smtClean="0">
                <a:cs typeface="Arial" panose="020B0604020202020204" pitchFamily="34" charset="0"/>
              </a:rPr>
              <a:t>TOPICS:</a:t>
            </a:r>
            <a:endParaRPr lang="en-US" sz="1600" b="1" dirty="0" smtClean="0">
              <a:cs typeface="Arial" panose="020B0604020202020204" pitchFamily="34" charset="0"/>
            </a:endParaRPr>
          </a:p>
          <a:p>
            <a:r>
              <a:rPr lang="en-US" sz="1600" b="1" dirty="0" smtClean="0">
                <a:cs typeface="Arial" panose="020B0604020202020204" pitchFamily="34" charset="0"/>
              </a:rPr>
              <a:t>-How to pay off debt</a:t>
            </a:r>
          </a:p>
          <a:p>
            <a:r>
              <a:rPr lang="en-US" sz="1600" b="1" dirty="0" smtClean="0">
                <a:cs typeface="Arial" panose="020B0604020202020204" pitchFamily="34" charset="0"/>
              </a:rPr>
              <a:t>-How to save money</a:t>
            </a:r>
          </a:p>
          <a:p>
            <a:r>
              <a:rPr lang="en-US" sz="1600" b="1" dirty="0" smtClean="0">
                <a:cs typeface="Arial" panose="020B0604020202020204" pitchFamily="34" charset="0"/>
              </a:rPr>
              <a:t>-How to balance your check book</a:t>
            </a:r>
            <a:endParaRPr lang="en-US" sz="1600" b="1" dirty="0">
              <a:cs typeface="Arial" panose="020B0604020202020204" pitchFamily="34" charset="0"/>
            </a:endParaRPr>
          </a:p>
        </p:txBody>
      </p:sp>
      <p:sp>
        <p:nvSpPr>
          <p:cNvPr id="6" name="TextBox 5"/>
          <p:cNvSpPr txBox="1"/>
          <p:nvPr/>
        </p:nvSpPr>
        <p:spPr>
          <a:xfrm>
            <a:off x="4438977" y="671080"/>
            <a:ext cx="4442727" cy="3693319"/>
          </a:xfrm>
          <a:prstGeom prst="rect">
            <a:avLst/>
          </a:prstGeom>
          <a:noFill/>
        </p:spPr>
        <p:txBody>
          <a:bodyPr wrap="square" rtlCol="0">
            <a:spAutoFit/>
          </a:bodyPr>
          <a:lstStyle/>
          <a:p>
            <a:pPr algn="ctr"/>
            <a:r>
              <a:rPr lang="en-US" b="1" u="sng" dirty="0" smtClean="0"/>
              <a:t>Re-Entry Services</a:t>
            </a:r>
            <a:r>
              <a:rPr lang="en-US" b="1" dirty="0" smtClean="0"/>
              <a:t>: </a:t>
            </a:r>
            <a:endParaRPr lang="en-US" b="1" dirty="0"/>
          </a:p>
          <a:p>
            <a:pPr algn="ctr"/>
            <a:r>
              <a:rPr lang="en-US" b="1" u="sng" dirty="0" smtClean="0"/>
              <a:t>Mission:</a:t>
            </a:r>
            <a:r>
              <a:rPr lang="en-US" b="1" dirty="0" smtClean="0">
                <a:solidFill>
                  <a:srgbClr val="7030A0"/>
                </a:solidFill>
              </a:rPr>
              <a:t> </a:t>
            </a:r>
            <a:r>
              <a:rPr lang="en-US" b="1" dirty="0">
                <a:solidFill>
                  <a:srgbClr val="7030A0"/>
                </a:solidFill>
              </a:rPr>
              <a:t>The program course involves lessons in positive disciplined thinking, positive speech, critical </a:t>
            </a:r>
            <a:r>
              <a:rPr lang="en-US" b="1" dirty="0" smtClean="0">
                <a:solidFill>
                  <a:srgbClr val="7030A0"/>
                </a:solidFill>
              </a:rPr>
              <a:t>thinking, </a:t>
            </a:r>
            <a:r>
              <a:rPr lang="en-US" b="1" dirty="0">
                <a:solidFill>
                  <a:srgbClr val="7030A0"/>
                </a:solidFill>
              </a:rPr>
              <a:t>job interviewing techniques, resume preparation, and financial management, all to assist </a:t>
            </a:r>
            <a:r>
              <a:rPr lang="en-US" b="1" dirty="0" smtClean="0">
                <a:solidFill>
                  <a:srgbClr val="7030A0"/>
                </a:solidFill>
              </a:rPr>
              <a:t> </a:t>
            </a:r>
            <a:r>
              <a:rPr lang="en-US" b="1" dirty="0">
                <a:solidFill>
                  <a:srgbClr val="7030A0"/>
                </a:solidFill>
              </a:rPr>
              <a:t>individuals in becoming better citizens upon their return to society. This program also addresses the mind, emotions, and heart, positively affecting those who are in the process of transitioning back into society, and to reduce recidivism in Montgomery County, Md. </a:t>
            </a:r>
            <a:r>
              <a:rPr lang="en-US" b="1" dirty="0" smtClean="0">
                <a:solidFill>
                  <a:srgbClr val="7030A0"/>
                </a:solidFill>
              </a:rPr>
              <a:t> </a:t>
            </a:r>
            <a:endParaRPr lang="en-US" b="1" dirty="0" smtClean="0">
              <a:solidFill>
                <a:srgbClr val="7030A0"/>
              </a:solidFill>
            </a:endParaRPr>
          </a:p>
        </p:txBody>
      </p:sp>
      <p:sp>
        <p:nvSpPr>
          <p:cNvPr id="4" name="TextBox 3"/>
          <p:cNvSpPr txBox="1"/>
          <p:nvPr/>
        </p:nvSpPr>
        <p:spPr>
          <a:xfrm>
            <a:off x="398234" y="1707610"/>
            <a:ext cx="4028516" cy="5355312"/>
          </a:xfrm>
          <a:prstGeom prst="rect">
            <a:avLst/>
          </a:prstGeom>
          <a:noFill/>
        </p:spPr>
        <p:txBody>
          <a:bodyPr wrap="square" rtlCol="0">
            <a:spAutoFit/>
          </a:bodyPr>
          <a:lstStyle/>
          <a:p>
            <a:pPr algn="ctr"/>
            <a:r>
              <a:rPr lang="en-US" sz="2000" b="1" dirty="0"/>
              <a:t>Healing Yourself </a:t>
            </a:r>
            <a:endParaRPr lang="en-US" sz="2000" b="1" dirty="0" smtClean="0"/>
          </a:p>
          <a:p>
            <a:pPr algn="ctr"/>
            <a:r>
              <a:rPr lang="en-US" sz="2000" b="1" u="sng" dirty="0" smtClean="0"/>
              <a:t>Outreach Program</a:t>
            </a:r>
            <a:r>
              <a:rPr lang="en-US" sz="2000" b="1" dirty="0" smtClean="0"/>
              <a:t>: </a:t>
            </a:r>
          </a:p>
          <a:p>
            <a:endParaRPr lang="en-US" sz="2000" b="1" u="sng" dirty="0" smtClean="0"/>
          </a:p>
          <a:p>
            <a:pPr fontAlgn="ctr"/>
            <a:r>
              <a:rPr lang="en-US" sz="2000" b="1" u="sng" dirty="0" smtClean="0"/>
              <a:t> Objectives</a:t>
            </a:r>
            <a:r>
              <a:rPr lang="en-US" sz="2000" b="1" dirty="0"/>
              <a:t>: </a:t>
            </a:r>
            <a:r>
              <a:rPr lang="en-US" sz="2000" b="1" dirty="0">
                <a:solidFill>
                  <a:srgbClr val="7030A0"/>
                </a:solidFill>
              </a:rPr>
              <a:t>To increase personal integrity and honesty (</a:t>
            </a:r>
            <a:r>
              <a:rPr lang="en-US" sz="2000" b="1" i="1" dirty="0">
                <a:solidFill>
                  <a:srgbClr val="7030A0"/>
                </a:solidFill>
              </a:rPr>
              <a:t>rooted in respect for the truth</a:t>
            </a:r>
            <a:r>
              <a:rPr lang="en-US" sz="2000" b="1" dirty="0">
                <a:solidFill>
                  <a:srgbClr val="7030A0"/>
                </a:solidFill>
              </a:rPr>
              <a:t>); to enhance professional development skills; to provide financial management and fiscal responsibility techniques.</a:t>
            </a:r>
            <a:endParaRPr lang="en-US" sz="2000" dirty="0">
              <a:solidFill>
                <a:srgbClr val="7030A0"/>
              </a:solidFill>
            </a:endParaRPr>
          </a:p>
          <a:p>
            <a:r>
              <a:rPr lang="en-US" b="1" dirty="0"/>
              <a:t/>
            </a:r>
            <a:br>
              <a:rPr lang="en-US" b="1" dirty="0"/>
            </a:br>
            <a:r>
              <a:rPr lang="en-US" b="1" dirty="0" smtClean="0"/>
              <a:t> </a:t>
            </a:r>
            <a:endParaRPr lang="en-US" b="1" dirty="0"/>
          </a:p>
          <a:p>
            <a:endParaRPr lang="en-US" dirty="0" smtClean="0"/>
          </a:p>
          <a:p>
            <a:endParaRPr lang="en-US" dirty="0"/>
          </a:p>
          <a:p>
            <a:endParaRPr lang="en-US" dirty="0" smtClean="0"/>
          </a:p>
          <a:p>
            <a:endParaRPr lang="en-US" dirty="0"/>
          </a:p>
          <a:p>
            <a:r>
              <a:rPr lang="en-US" dirty="0" smtClean="0"/>
              <a:t>     </a:t>
            </a:r>
          </a:p>
          <a:p>
            <a:endParaRPr lang="en-US" dirty="0"/>
          </a:p>
          <a:p>
            <a:endParaRPr lang="en-US" dirty="0"/>
          </a:p>
        </p:txBody>
      </p:sp>
    </p:spTree>
    <p:extLst>
      <p:ext uri="{BB962C8B-B14F-4D97-AF65-F5344CB8AC3E}">
        <p14:creationId xmlns:p14="http://schemas.microsoft.com/office/powerpoint/2010/main" val="4256685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1265</TotalTime>
  <Words>143</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Papyrus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Tracey Harmon</dc:creator>
  <cp:lastModifiedBy>Healing and Deliverance Ministries</cp:lastModifiedBy>
  <cp:revision>115</cp:revision>
  <cp:lastPrinted>2017-02-05T03:06:29Z</cp:lastPrinted>
  <dcterms:created xsi:type="dcterms:W3CDTF">2015-07-31T18:51:40Z</dcterms:created>
  <dcterms:modified xsi:type="dcterms:W3CDTF">2019-03-17T02:04:40Z</dcterms:modified>
</cp:coreProperties>
</file>